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64" y="387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6" name="Picture 2" descr="\\Epanserver02\espa_14-20\ΔΡΑΣΕΙΣ_ΕΠΑνΕΚ_ΠΡΟΒΟΛΗ\4_ΔΡΑΣΕΙΣ_ΟΚΤΩΒΡΙΟΣ_2016\ΥΠΟΧΡΕΩΣΕΙΣ_ΔΗΜΟΣΙΟΤΗΤΑΣ_ΤΟΥΡΙΣΤΙΚΩΝ_ΜΜΕ\tourismosbak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0701338" cy="1512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174230" y="3075037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«ΞΕΝΟΔΟΧΕΙΑΚΕΣ, ΤΟΥΡΙΣΤΙΚΕΣ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ΕΜΠΟΡΙΚΕΣ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ΕΠΙΧΕΙΡΗΣΕΙΣ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ΝΙΚΟΛΑΟΣ ΖΑΧΑΡΟΠΟΥΛΟΣ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ΑΝΩΝΥΜΗ ΕΤΑΙΡΕΙΑ»,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Κρήτης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στην ενίσχυση πολύ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μικρών, μικρών και μεσαίων τουριστικών επιχειρήσεων ώστε να βελτιώσουν τη θέση τους στην εσωτερική και διεθνή τουριστική αγορά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αφορά όλες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150.000,00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75.000,00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170236" y="5401022"/>
            <a:ext cx="89289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ύδατος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&amp; Πιστοποίηση συστημάτων διασφάλισης ποιότητας &amp; περιβαλλοντικής διαχείρισης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εργαζομένων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(νέου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προσωπικού)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Μελέτες/έρευνες αγοράς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170236" y="8529310"/>
            <a:ext cx="864096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Άλλο…………………………………………………………..</a:t>
            </a:r>
          </a:p>
          <a:p>
            <a:pPr>
              <a:lnSpc>
                <a:spcPct val="150000"/>
              </a:lnSpc>
            </a:pPr>
            <a:endParaRPr lang="el-GR" sz="6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244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Χρήστης των Windows</cp:lastModifiedBy>
  <cp:revision>38</cp:revision>
  <dcterms:created xsi:type="dcterms:W3CDTF">2018-02-13T12:16:57Z</dcterms:created>
  <dcterms:modified xsi:type="dcterms:W3CDTF">2020-11-19T15:07:14Z</dcterms:modified>
</cp:coreProperties>
</file>